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9" r:id="rId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2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04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603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688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157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438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029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416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050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951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79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E34B-C156-40E7-A51E-8DC9D0C5D7F7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0701-9811-45A5-8460-DA51EC9D62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39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37695"/>
              </p:ext>
            </p:extLst>
          </p:nvPr>
        </p:nvGraphicFramePr>
        <p:xfrm>
          <a:off x="251522" y="836712"/>
          <a:ext cx="8784975" cy="47178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4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4715183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7374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IN" sz="3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SMART GOAL PLANNER</a:t>
                      </a:r>
                      <a:endParaRPr lang="en-IN" sz="3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56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NO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GOAL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AMOUNT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MONTHLY SAVINGS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88">
                <a:tc>
                  <a:txBody>
                    <a:bodyPr/>
                    <a:lstStyle/>
                    <a:p>
                      <a:pPr algn="ctr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</a:rPr>
                        <a:t>What do you want?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</a:rPr>
                        <a:t>How much it will cost?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</a:rPr>
                        <a:t>How soon do you want it?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</a:rPr>
                        <a:t>How much should you save? (Amount / Time)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IN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Save / Started saving / Goal achieved</a:t>
                      </a:r>
                      <a:endParaRPr lang="en-IN" sz="2000" b="0" i="1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Webdings" panose="05030102010509060703" pitchFamily="18" charset="2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14799795"/>
                  </a:ext>
                </a:extLst>
              </a:tr>
              <a:tr h="486504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>
                          <a:effectLst/>
                        </a:rPr>
                        <a:t>1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Started saving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9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>
                          <a:effectLst/>
                        </a:rPr>
                        <a:t>2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>
                          <a:effectLst/>
                        </a:rPr>
                        <a:t>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>
                          <a:effectLst/>
                        </a:rPr>
                        <a:t>4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06741252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424023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CC9F44C-F78D-422D-8483-0ED02351FAC8}"/>
              </a:ext>
            </a:extLst>
          </p:cNvPr>
          <p:cNvSpPr/>
          <p:nvPr/>
        </p:nvSpPr>
        <p:spPr>
          <a:xfrm>
            <a:off x="4211960" y="631845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600" i="1" dirty="0"/>
              <a:t>www.money-masters.in</a:t>
            </a:r>
            <a:endParaRPr lang="en-IN" sz="16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7EF197-BC70-47D8-ADD7-647CC1BC978C}"/>
              </a:ext>
            </a:extLst>
          </p:cNvPr>
          <p:cNvSpPr txBox="1"/>
          <p:nvPr/>
        </p:nvSpPr>
        <p:spPr>
          <a:xfrm>
            <a:off x="179512" y="17022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en-IN" sz="1800" u="none" strike="noStrike" dirty="0">
                <a:effectLst/>
              </a:rPr>
              <a:t>NAME ___________________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3BD6AC-E810-43A3-8892-F27660B07B0D}"/>
              </a:ext>
            </a:extLst>
          </p:cNvPr>
          <p:cNvSpPr txBox="1"/>
          <p:nvPr/>
        </p:nvSpPr>
        <p:spPr>
          <a:xfrm>
            <a:off x="4320480" y="17022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ctr"/>
            <a:r>
              <a:rPr lang="en-IN" sz="1800" u="none" strike="noStrike" dirty="0">
                <a:effectLst/>
              </a:rPr>
              <a:t>DATE ___________________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00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88173"/>
              </p:ext>
            </p:extLst>
          </p:nvPr>
        </p:nvGraphicFramePr>
        <p:xfrm>
          <a:off x="323527" y="896081"/>
          <a:ext cx="8352928" cy="52425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21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4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NEEDS Vs. WANTS</a:t>
                      </a:r>
                      <a:endParaRPr lang="en-IN" sz="4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No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SHOPPING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WANT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NEED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DIFFERENCE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Mobile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100,000</a:t>
                      </a:r>
                      <a:br>
                        <a:rPr lang="en-IN" sz="2400" u="none" strike="noStrike" dirty="0">
                          <a:effectLst/>
                        </a:rPr>
                      </a:br>
                      <a:r>
                        <a:rPr lang="en-IN" sz="2400" u="none" strike="noStrike" dirty="0">
                          <a:effectLst/>
                        </a:rPr>
                        <a:t>iPhone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25,000</a:t>
                      </a:r>
                    </a:p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Android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75,000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en-I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endParaRPr kumimoji="0" lang="en-I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kumimoji="0" lang="en-I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endParaRPr kumimoji="0" lang="en-I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  <a:endParaRPr kumimoji="0" lang="en-I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  <a:endParaRPr kumimoji="0" lang="en-I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2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  <a:endParaRPr kumimoji="0" lang="en-I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F143CAD-AECB-497C-AA15-ABA0603FA564}"/>
              </a:ext>
            </a:extLst>
          </p:cNvPr>
          <p:cNvSpPr/>
          <p:nvPr/>
        </p:nvSpPr>
        <p:spPr>
          <a:xfrm>
            <a:off x="4211960" y="631845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600" i="1" dirty="0"/>
              <a:t>www.money-masters.in</a:t>
            </a:r>
            <a:endParaRPr lang="en-IN" sz="16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89C4B1-E815-4419-AE5B-21A5385BA521}"/>
              </a:ext>
            </a:extLst>
          </p:cNvPr>
          <p:cNvSpPr txBox="1"/>
          <p:nvPr/>
        </p:nvSpPr>
        <p:spPr>
          <a:xfrm>
            <a:off x="179512" y="31138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en-IN" sz="1800" u="none" strike="noStrike" dirty="0">
                <a:effectLst/>
              </a:rPr>
              <a:t>NAME ___________________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A304D-EFA6-4BBF-BB0B-E6F6119F462B}"/>
              </a:ext>
            </a:extLst>
          </p:cNvPr>
          <p:cNvSpPr txBox="1"/>
          <p:nvPr/>
        </p:nvSpPr>
        <p:spPr>
          <a:xfrm>
            <a:off x="4320480" y="36497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ctr"/>
            <a:r>
              <a:rPr lang="en-IN" sz="1800" u="none" strike="noStrike" dirty="0">
                <a:effectLst/>
              </a:rPr>
              <a:t>DATE ___________________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169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16943"/>
              </p:ext>
            </p:extLst>
          </p:nvPr>
        </p:nvGraphicFramePr>
        <p:xfrm>
          <a:off x="179512" y="537328"/>
          <a:ext cx="8712968" cy="5844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2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4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LET’S MAKE YOUR BUDGET</a:t>
                      </a:r>
                      <a:endParaRPr lang="en-IN" sz="4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MONTH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POCKET MONEY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SAVE + INVEST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SPEND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DONATE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JANUARY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FEBRUARY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MARCH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APRIL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95187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32009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43923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OCTOBER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2104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7063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841078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AED2036-CA36-4B9F-BE47-ACA0865D498D}"/>
              </a:ext>
            </a:extLst>
          </p:cNvPr>
          <p:cNvSpPr/>
          <p:nvPr/>
        </p:nvSpPr>
        <p:spPr>
          <a:xfrm>
            <a:off x="4211960" y="631845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600" i="1" dirty="0"/>
              <a:t>www.money-masters.in</a:t>
            </a:r>
            <a:endParaRPr lang="en-IN" sz="16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5F04C3-BC5F-4B08-98EB-960A652A81FE}"/>
              </a:ext>
            </a:extLst>
          </p:cNvPr>
          <p:cNvSpPr txBox="1"/>
          <p:nvPr/>
        </p:nvSpPr>
        <p:spPr>
          <a:xfrm>
            <a:off x="179512" y="982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en-IN" sz="1800" u="none" strike="noStrike" dirty="0">
                <a:effectLst/>
              </a:rPr>
              <a:t>NAME ___________________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BFFD34-9804-4121-94DB-CA9A01652DAF}"/>
              </a:ext>
            </a:extLst>
          </p:cNvPr>
          <p:cNvSpPr txBox="1"/>
          <p:nvPr/>
        </p:nvSpPr>
        <p:spPr>
          <a:xfrm>
            <a:off x="4320480" y="982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ctr"/>
            <a:r>
              <a:rPr lang="en-IN" sz="1800" u="none" strike="noStrike" dirty="0">
                <a:effectLst/>
              </a:rPr>
              <a:t>DATE ___________________</a:t>
            </a:r>
            <a:endParaRPr lang="en-IN" sz="1800" b="0" i="0" u="none" strike="noStrike" dirty="0">
              <a:solidFill>
                <a:srgbClr val="000000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52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187</Words>
  <Application>Microsoft Office PowerPoint</Application>
  <PresentationFormat>On-screen Show (4:3)</PresentationFormat>
  <Paragraphs>119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Webdings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Shah</dc:creator>
  <cp:lastModifiedBy>Rohit Shah</cp:lastModifiedBy>
  <cp:revision>16</cp:revision>
  <cp:lastPrinted>2021-06-28T09:57:30Z</cp:lastPrinted>
  <dcterms:created xsi:type="dcterms:W3CDTF">2016-02-11T09:38:29Z</dcterms:created>
  <dcterms:modified xsi:type="dcterms:W3CDTF">2023-09-25T16:52:07Z</dcterms:modified>
</cp:coreProperties>
</file>